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68" r:id="rId5"/>
    <p:sldId id="281" r:id="rId6"/>
    <p:sldId id="287" r:id="rId7"/>
    <p:sldId id="271" r:id="rId8"/>
    <p:sldId id="285" r:id="rId9"/>
    <p:sldId id="286" r:id="rId10"/>
    <p:sldId id="277" r:id="rId11"/>
    <p:sldId id="270" r:id="rId1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Let’s Travel!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What caused the fire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is still unknown.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86136"/>
            <a:ext cx="7920061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question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when the meeting will start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755652" y="5852791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내 질문은 언제 회의가 </a:t>
            </a:r>
            <a:r>
              <a:rPr lang="ko-KR" alt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시작될지이다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755652" y="1719975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Do you know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why she is crying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?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755652" y="4186921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무엇이 화재를 일으켰는지는 아직 알려지지 않았다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783558" y="2442653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너는 그녀가 왜 우는지 아니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?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표현을 바르게 배열하여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351717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495358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2F89CC79-80BD-458C-9C59-4FA4627F059F}"/>
              </a:ext>
            </a:extLst>
          </p:cNvPr>
          <p:cNvSpPr txBox="1">
            <a:spLocks/>
          </p:cNvSpPr>
          <p:nvPr/>
        </p:nvSpPr>
        <p:spPr>
          <a:xfrm>
            <a:off x="1875317" y="3494156"/>
            <a:ext cx="8221453" cy="578493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 problem is 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(we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do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should / next / what) 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1A5E13D8-3507-46D9-8EBB-A42FD0502539}"/>
              </a:ext>
            </a:extLst>
          </p:cNvPr>
          <p:cNvSpPr txBox="1">
            <a:spLocks/>
          </p:cNvSpPr>
          <p:nvPr/>
        </p:nvSpPr>
        <p:spPr>
          <a:xfrm>
            <a:off x="1833513" y="4897422"/>
            <a:ext cx="9063138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Do you know _____________________? 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(the train / arrive / will / when)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71E4904-CE42-418B-ACD3-3111833DAFC9}"/>
              </a:ext>
            </a:extLst>
          </p:cNvPr>
          <p:cNvSpPr txBox="1">
            <a:spLocks/>
          </p:cNvSpPr>
          <p:nvPr/>
        </p:nvSpPr>
        <p:spPr>
          <a:xfrm>
            <a:off x="1875317" y="2093426"/>
            <a:ext cx="9063138" cy="56293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 wonder _____________________.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(costs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/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this bag / how much)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058E5D9-2C90-4F04-B1D9-1FBDF0ACE56C}"/>
              </a:ext>
            </a:extLst>
          </p:cNvPr>
          <p:cNvSpPr txBox="1"/>
          <p:nvPr/>
        </p:nvSpPr>
        <p:spPr>
          <a:xfrm>
            <a:off x="3596862" y="2059878"/>
            <a:ext cx="40520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much this bag costs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BF0B31-D341-4E76-AABF-3F96A2AEC162}"/>
              </a:ext>
            </a:extLst>
          </p:cNvPr>
          <p:cNvSpPr txBox="1"/>
          <p:nvPr/>
        </p:nvSpPr>
        <p:spPr>
          <a:xfrm>
            <a:off x="4085091" y="3429000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what we should do next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FB7E80-F38F-EE54-A60B-E757CE952195}"/>
              </a:ext>
            </a:extLst>
          </p:cNvPr>
          <p:cNvSpPr txBox="1"/>
          <p:nvPr/>
        </p:nvSpPr>
        <p:spPr>
          <a:xfrm>
            <a:off x="3689554" y="4820791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when the train will arrive</a:t>
            </a:r>
          </a:p>
        </p:txBody>
      </p:sp>
    </p:spTree>
    <p:extLst>
      <p:ext uri="{BB962C8B-B14F-4D97-AF65-F5344CB8AC3E}">
        <p14:creationId xmlns:p14="http://schemas.microsoft.com/office/powerpoint/2010/main" val="24775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164548" y="2527322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「지각동사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목적어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-</a:t>
            </a:r>
            <a:r>
              <a:rPr lang="en-US" altLang="ko-KR" sz="3800" b="1" dirty="0" err="1">
                <a:latin typeface="나눔고딕" pitchFamily="2" charset="-127"/>
                <a:ea typeface="나눔고딕" pitchFamily="2" charset="-127"/>
              </a:rPr>
              <a:t>ing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/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동사원형」</a:t>
            </a:r>
            <a:endParaRPr lang="en-US" altLang="ko-Kore-KR" sz="38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201416" y="3799142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 err="1">
                <a:latin typeface="나눔고딕" pitchFamily="2" charset="-127"/>
                <a:ea typeface="나눔고딕" pitchFamily="2" charset="-127"/>
              </a:rPr>
              <a:t>간접의문문</a:t>
            </a:r>
            <a:endParaRPr lang="en-US" altLang="ko-Kore-KR" sz="38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7080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53248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247080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660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53248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204660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064483" y="1661491"/>
            <a:ext cx="9908549" cy="46228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의미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~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가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하는 것을 보다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듣다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느끼다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냄새를 맡다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see, watch, hear, feel, smell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등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목적어의 동작이 진행 중임을 강조할 때는 현재분사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(-</a:t>
            </a:r>
            <a:r>
              <a:rPr lang="en-US" altLang="ko-KR" sz="2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ing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를 씀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She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saw him dance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the stage.</a:t>
            </a:r>
          </a:p>
          <a:p>
            <a:pPr indent="-342900">
              <a:spcBef>
                <a:spcPct val="20000"/>
              </a:spcBef>
            </a:pP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       </a:t>
            </a: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그가 춤추는 것을 봤다</a:t>
            </a:r>
            <a:endParaRPr lang="en-US" altLang="ko-KR" sz="24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spcBef>
                <a:spcPct val="20000"/>
              </a:spcBef>
            </a:pPr>
            <a:endParaRPr lang="en-US" altLang="ko-K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We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heard someone shouting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loudly. </a:t>
            </a:r>
          </a:p>
          <a:p>
            <a:pPr indent="-342900">
              <a:spcBef>
                <a:spcPct val="20000"/>
              </a:spcBef>
            </a:pP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       </a:t>
            </a: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누군가가 소리 지르고 있는 것을 들었다</a:t>
            </a:r>
            <a:endParaRPr lang="en-US" altLang="ko-K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40678" y="804427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「지각동사 </a:t>
            </a:r>
            <a:r>
              <a:rPr lang="en-US" altLang="ko-KR" sz="3600" b="1" dirty="0">
                <a:ea typeface="나눔고딕" panose="020D0604000000000000"/>
              </a:rPr>
              <a:t>+ </a:t>
            </a:r>
            <a:r>
              <a:rPr lang="ko-KR" altLang="en-US" sz="3600" b="1" dirty="0">
                <a:ea typeface="나눔고딕" panose="020D0604000000000000"/>
              </a:rPr>
              <a:t>목적어 </a:t>
            </a:r>
            <a:r>
              <a:rPr lang="en-US" altLang="ko-KR" sz="3600" b="1" dirty="0">
                <a:ea typeface="나눔고딕" panose="020D0604000000000000"/>
              </a:rPr>
              <a:t>+ -</a:t>
            </a:r>
            <a:r>
              <a:rPr lang="en-US" altLang="ko-KR" sz="3600" b="1" dirty="0" err="1">
                <a:ea typeface="나눔고딕" panose="020D0604000000000000"/>
              </a:rPr>
              <a:t>ing</a:t>
            </a:r>
            <a:r>
              <a:rPr lang="en-US" altLang="ko-KR" sz="3600" b="1" dirty="0">
                <a:ea typeface="나눔고딕" panose="020D0604000000000000"/>
              </a:rPr>
              <a:t>/</a:t>
            </a:r>
            <a:r>
              <a:rPr lang="ko-KR" altLang="en-US" sz="3600" b="1" dirty="0">
                <a:ea typeface="나눔고딕" panose="020D0604000000000000"/>
              </a:rPr>
              <a:t>동사원형」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721545" y="205374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When we came through the gate, I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heard someone calling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 name.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701089" y="3145294"/>
            <a:ext cx="888549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우리가 출입구를 통과했을 때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나는 누군가가 나의 이름을 부르는 것을 들었다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789203" y="4295207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saw lots of colorful fish and a turtle swimming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there.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721545" y="5439063"/>
            <a:ext cx="867166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우리는 형형색색의 많은 물고기들과 바다 거북 한 마리가 그곳에서 헤엄치고 있는 것을 봤다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827138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heard the birds singing[sing]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 the morning.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814463" y="5131579"/>
            <a:ext cx="887803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felt</a:t>
            </a:r>
            <a:r>
              <a:rPr lang="ko-KR" altLang="en-US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wind pushing[push]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against her.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806251" y="5839465"/>
            <a:ext cx="85331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바람이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자신을 미는 것을 느꼈다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826320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saw my brother running[run]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the bus stop.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834787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그는 아침에 새들이 노래하는 소리를 들었다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834786" y="2387353"/>
            <a:ext cx="92224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나는 내 동생이 버스 정류장으로 달려가는 것을 봤다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F866A-4B38-0A06-A342-31C4BD2D2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D1C6646-69AD-BC59-130A-4A9481F7AB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F7016A4-BB4E-02B2-FD7D-D16BE2E4530E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5059DE9F-7B32-A37C-715B-EEFB43858522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D43E9E1-4CFE-651E-CE01-0C4CF5C97A87}"/>
              </a:ext>
            </a:extLst>
          </p:cNvPr>
          <p:cNvSpPr txBox="1"/>
          <p:nvPr/>
        </p:nvSpPr>
        <p:spPr>
          <a:xfrm>
            <a:off x="2782264" y="783660"/>
            <a:ext cx="6963098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표현을 활용하여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7E03E19-F12F-9C81-AFE3-BD5F5984D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8D59FB0-127C-C17A-26E4-A2FD39797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D9DBAF-A1E0-C6A9-E09F-D95212621AF4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7AACD832-5122-67DD-140D-8895502FA121}"/>
              </a:ext>
            </a:extLst>
          </p:cNvPr>
          <p:cNvSpPr/>
          <p:nvPr/>
        </p:nvSpPr>
        <p:spPr>
          <a:xfrm>
            <a:off x="1253545" y="290273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924D9062-28A8-15B4-4791-E446E17A51A9}"/>
              </a:ext>
            </a:extLst>
          </p:cNvPr>
          <p:cNvSpPr/>
          <p:nvPr/>
        </p:nvSpPr>
        <p:spPr>
          <a:xfrm>
            <a:off x="1262013" y="424622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64C30667-8338-C26A-5BC5-20DA69F0CAB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6624BE4A-D8AC-D1D5-58B1-40094DA47A3A}"/>
              </a:ext>
            </a:extLst>
          </p:cNvPr>
          <p:cNvSpPr txBox="1">
            <a:spLocks/>
          </p:cNvSpPr>
          <p:nvPr/>
        </p:nvSpPr>
        <p:spPr>
          <a:xfrm>
            <a:off x="1464347" y="4160246"/>
            <a:ext cx="9701030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Jason heard his friends _____________ at his joke.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98341DAA-3A1B-F1A9-1706-CFA9B6CD1C45}"/>
              </a:ext>
            </a:extLst>
          </p:cNvPr>
          <p:cNvSpPr txBox="1">
            <a:spLocks/>
          </p:cNvSpPr>
          <p:nvPr/>
        </p:nvSpPr>
        <p:spPr>
          <a:xfrm>
            <a:off x="1830398" y="480861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Jason</a:t>
            </a:r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은 친구들이 자신의 농담에 웃는 것을 들었다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EE306F-7479-93F9-4BCC-92FF72D56E6C}"/>
              </a:ext>
            </a:extLst>
          </p:cNvPr>
          <p:cNvSpPr txBox="1">
            <a:spLocks/>
          </p:cNvSpPr>
          <p:nvPr/>
        </p:nvSpPr>
        <p:spPr>
          <a:xfrm>
            <a:off x="1857511" y="5406877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 saw the children _____________ in the garden.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7C15F927-81A8-B6A8-FBD6-D3537A125C58}"/>
              </a:ext>
            </a:extLst>
          </p:cNvPr>
          <p:cNvSpPr txBox="1">
            <a:spLocks/>
          </p:cNvSpPr>
          <p:nvPr/>
        </p:nvSpPr>
        <p:spPr>
          <a:xfrm>
            <a:off x="1823370" y="6050236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나는 아이들이 정원에서 놀고 있는 것을 봤다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93FC75BB-3A00-1AA1-927C-FE7791CB90DC}"/>
              </a:ext>
            </a:extLst>
          </p:cNvPr>
          <p:cNvSpPr txBox="1">
            <a:spLocks/>
          </p:cNvSpPr>
          <p:nvPr/>
        </p:nvSpPr>
        <p:spPr>
          <a:xfrm>
            <a:off x="1402398" y="2847319"/>
            <a:ext cx="8620571" cy="61221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We watched the cat _____________ a mouse.</a:t>
            </a: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58FFCF50-9ADC-3CBF-C2F3-924073C4FEA1}"/>
              </a:ext>
            </a:extLst>
          </p:cNvPr>
          <p:cNvSpPr txBox="1">
            <a:spLocks/>
          </p:cNvSpPr>
          <p:nvPr/>
        </p:nvSpPr>
        <p:spPr>
          <a:xfrm>
            <a:off x="1752652" y="3469870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우리는 고양이가 쥐를  쫓는 것을 봤다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371203C-A5FE-AC2D-0344-011ADA9EDBC8}"/>
              </a:ext>
            </a:extLst>
          </p:cNvPr>
          <p:cNvSpPr txBox="1"/>
          <p:nvPr/>
        </p:nvSpPr>
        <p:spPr>
          <a:xfrm>
            <a:off x="5047842" y="2790310"/>
            <a:ext cx="2883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chasing[chase]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FFA0983-FB77-7492-066F-7AC001482EC1}"/>
              </a:ext>
            </a:extLst>
          </p:cNvPr>
          <p:cNvSpPr txBox="1"/>
          <p:nvPr/>
        </p:nvSpPr>
        <p:spPr>
          <a:xfrm>
            <a:off x="4660850" y="4127910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laughing[laugh]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68EA399-6B85-14EB-A68E-93711D3CAE66}"/>
              </a:ext>
            </a:extLst>
          </p:cNvPr>
          <p:cNvSpPr txBox="1"/>
          <p:nvPr/>
        </p:nvSpPr>
        <p:spPr>
          <a:xfrm>
            <a:off x="3919346" y="5350790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playing[play]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ABD7775-8036-B889-8E9C-01C1700868A8}"/>
              </a:ext>
            </a:extLst>
          </p:cNvPr>
          <p:cNvSpPr/>
          <p:nvPr/>
        </p:nvSpPr>
        <p:spPr>
          <a:xfrm>
            <a:off x="1915494" y="1822326"/>
            <a:ext cx="6264696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play         laugh          chase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22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35005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형태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「의문사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주어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동사」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명사처럼 쓰여 문장 안에서 주어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보어 역할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he was late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unclear.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주어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She wonders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you want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The mystery is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they figured out the password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보어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 err="1">
                <a:ea typeface="나눔고딕" panose="020D0604000000000000"/>
              </a:rPr>
              <a:t>간접의문문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1812A-0CE9-8B45-CB94-D9A9F375D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BCDDF2A-8C6B-4EA3-7C3A-FFD74B9219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61A78EE-72DD-C192-C7BE-D9F2B400201F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755146-F38C-14B7-4F3B-58C31411A4A1}"/>
              </a:ext>
            </a:extLst>
          </p:cNvPr>
          <p:cNvSpPr txBox="1"/>
          <p:nvPr/>
        </p:nvSpPr>
        <p:spPr>
          <a:xfrm>
            <a:off x="1320847" y="1782996"/>
            <a:ext cx="9631580" cy="27770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의문사가 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간접의문문의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주어인 경우의 어순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의문사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주어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+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동사」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Tell me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happened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I don’t know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broke my window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ko-KR" altLang="en-US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58A7F611-5C5F-4705-A14E-6DBDFF9829CA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33161FF-CC99-8EFB-E851-F3304470D0CF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 err="1">
                <a:ea typeface="나눔고딕" panose="020D0604000000000000"/>
              </a:rPr>
              <a:t>간접의문문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3BAB241-096B-17D8-F4C1-E596C6F44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2A0C780-EBE7-AE8C-577D-FC6F149EC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B5819E6-5104-7691-926B-AC945D497391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75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A59D6-C1F0-17B7-F3F9-8809A1B46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18ED2BA-E1B9-6143-14BB-051E49A343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17A2DD0-C711-FDF2-5C99-859754C1485C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6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CEE998C7-808C-CF93-FBDC-6AA8927AD3D9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8C7137F2-82A1-C604-DBCE-C69050F84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EE8A696-74CC-1970-1F88-50CD4062C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DD3EA03-4CFA-2128-917C-AF09BD8645F8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1A4C334E-7F28-8081-29AE-7BC0D7ADAFFE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36264B1E-2D16-5D2A-B3E2-A714885486AD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54EC1506-5167-BC94-532C-6E6836E07576}"/>
              </a:ext>
            </a:extLst>
          </p:cNvPr>
          <p:cNvSpPr txBox="1">
            <a:spLocks/>
          </p:cNvSpPr>
          <p:nvPr/>
        </p:nvSpPr>
        <p:spPr>
          <a:xfrm>
            <a:off x="1721545" y="2092930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My uncle told us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how it got its name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4DCE781A-2A58-4200-D17A-03F9E8BAA4A4}"/>
              </a:ext>
            </a:extLst>
          </p:cNvPr>
          <p:cNvSpPr txBox="1">
            <a:spLocks/>
          </p:cNvSpPr>
          <p:nvPr/>
        </p:nvSpPr>
        <p:spPr>
          <a:xfrm>
            <a:off x="1721545" y="2825264"/>
            <a:ext cx="8911621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이모부는 우리에게 어떻게 그곳이 그런 이름을 가지게 되었는지 말씀해 주셨다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A3386BB5-1AD4-9113-A71C-87C1E12E5675}"/>
              </a:ext>
            </a:extLst>
          </p:cNvPr>
          <p:cNvSpPr txBox="1">
            <a:spLocks/>
          </p:cNvSpPr>
          <p:nvPr/>
        </p:nvSpPr>
        <p:spPr>
          <a:xfrm>
            <a:off x="1789203" y="4295207"/>
            <a:ext cx="914925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First, we learned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what some Hawaiian words mean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7AA717BD-9989-6194-F322-8A1E4A523754}"/>
              </a:ext>
            </a:extLst>
          </p:cNvPr>
          <p:cNvSpPr txBox="1">
            <a:spLocks/>
          </p:cNvSpPr>
          <p:nvPr/>
        </p:nvSpPr>
        <p:spPr>
          <a:xfrm>
            <a:off x="1721545" y="5011580"/>
            <a:ext cx="921691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먼저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우리는 몇몇 하와이 단어들이 무엇을 의미하는지 배웠다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043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594</Words>
  <Application>Microsoft Office PowerPoint</Application>
  <PresentationFormat>와이드스크린</PresentationFormat>
  <Paragraphs>104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Aptos</vt:lpstr>
      <vt:lpstr>Aptos Display</vt:lpstr>
      <vt:lpstr>Arial</vt:lpstr>
      <vt:lpstr>Calibri</vt:lpstr>
      <vt:lpstr>Office 테마</vt:lpstr>
      <vt:lpstr>Lesson 6   Let’s Travel!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92</cp:revision>
  <dcterms:created xsi:type="dcterms:W3CDTF">2024-07-02T00:56:12Z</dcterms:created>
  <dcterms:modified xsi:type="dcterms:W3CDTF">2025-12-05T07:19:06Z</dcterms:modified>
</cp:coreProperties>
</file>